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7" r:id="rId4"/>
    <p:sldId id="288" r:id="rId5"/>
    <p:sldId id="259" r:id="rId6"/>
    <p:sldId id="277" r:id="rId7"/>
    <p:sldId id="289" r:id="rId8"/>
    <p:sldId id="292" r:id="rId9"/>
    <p:sldId id="290" r:id="rId10"/>
    <p:sldId id="27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0F2"/>
    <a:srgbClr val="A4C0C8"/>
    <a:srgbClr val="FF572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737" autoAdjust="0"/>
  </p:normalViewPr>
  <p:slideViewPr>
    <p:cSldViewPr showGuides="1">
      <p:cViewPr>
        <p:scale>
          <a:sx n="60" d="100"/>
          <a:sy n="60" d="100"/>
        </p:scale>
        <p:origin x="-60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083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240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0F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8600" y="152400"/>
            <a:ext cx="6382641" cy="552527"/>
          </a:xfrm>
          <a:prstGeom prst="rect">
            <a:avLst/>
          </a:prstGeom>
        </p:spPr>
      </p:pic>
      <p:sp>
        <p:nvSpPr>
          <p:cNvPr id="8" name="Rectangle 7"/>
          <p:cNvSpPr/>
          <p:nvPr userDrawn="1"/>
        </p:nvSpPr>
        <p:spPr>
          <a:xfrm>
            <a:off x="228600" y="685800"/>
            <a:ext cx="4648200" cy="338554"/>
          </a:xfrm>
          <a:prstGeom prst="rect">
            <a:avLst/>
          </a:prstGeom>
        </p:spPr>
        <p:txBody>
          <a:bodyPr wrap="square">
            <a:spAutoFit/>
          </a:bodyPr>
          <a:lstStyle/>
          <a:p>
            <a:r>
              <a:rPr lang="en-US" sz="1600" baseline="0" dirty="0">
                <a:solidFill>
                  <a:schemeClr val="tx1">
                    <a:lumMod val="75000"/>
                    <a:lumOff val="25000"/>
                  </a:schemeClr>
                </a:solidFill>
                <a:latin typeface="Arial" pitchFamily="34" charset="0"/>
                <a:cs typeface="Arial" pitchFamily="34" charset="0"/>
              </a:rPr>
              <a:t>Growing a strong church one member at a time</a:t>
            </a:r>
          </a:p>
        </p:txBody>
      </p:sp>
      <p:cxnSp>
        <p:nvCxnSpPr>
          <p:cNvPr id="9" name="Straight Connector 8"/>
          <p:cNvCxnSpPr/>
          <p:nvPr userDrawn="1"/>
        </p:nvCxnSpPr>
        <p:spPr>
          <a:xfrm>
            <a:off x="152400" y="1024354"/>
            <a:ext cx="8839200" cy="0"/>
          </a:xfrm>
          <a:prstGeom prst="line">
            <a:avLst/>
          </a:prstGeom>
          <a:ln w="25400">
            <a:solidFill>
              <a:srgbClr val="FF572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400800"/>
            <a:ext cx="8839200" cy="0"/>
          </a:xfrm>
          <a:prstGeom prst="line">
            <a:avLst/>
          </a:prstGeom>
          <a:ln w="12700">
            <a:solidFill>
              <a:srgbClr val="FF572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105400" y="6443246"/>
            <a:ext cx="4038600" cy="338554"/>
          </a:xfrm>
          <a:prstGeom prst="rect">
            <a:avLst/>
          </a:prstGeom>
        </p:spPr>
        <p:txBody>
          <a:bodyPr wrap="square">
            <a:spAutoFit/>
          </a:bodyPr>
          <a:lstStyle/>
          <a:p>
            <a:r>
              <a:rPr lang="en-US" sz="1600" baseline="0" dirty="0" smtClean="0">
                <a:solidFill>
                  <a:schemeClr val="tx1">
                    <a:lumMod val="75000"/>
                    <a:lumOff val="25000"/>
                  </a:schemeClr>
                </a:solidFill>
                <a:latin typeface="Arial" pitchFamily="34" charset="0"/>
                <a:cs typeface="Arial" pitchFamily="34" charset="0"/>
              </a:rPr>
              <a:t>http://www.BrushStrokesOfTheMaster.com</a:t>
            </a:r>
            <a:endParaRPr lang="en-US" sz="1600" baseline="0" dirty="0">
              <a:solidFill>
                <a:schemeClr val="tx1">
                  <a:lumMod val="75000"/>
                  <a:lumOff val="25000"/>
                </a:schemeClr>
              </a:solidFill>
              <a:latin typeface="Arial" pitchFamily="34" charset="0"/>
              <a:cs typeface="Arial" pitchFamily="34" charset="0"/>
            </a:endParaRPr>
          </a:p>
        </p:txBody>
      </p:sp>
      <p:sp>
        <p:nvSpPr>
          <p:cNvPr id="12" name="Text Placeholder 1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0702382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7419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690336"/>
            <a:ext cx="8077200" cy="646331"/>
          </a:xfrm>
          <a:prstGeom prst="rect">
            <a:avLst/>
          </a:prstGeom>
        </p:spPr>
        <p:txBody>
          <a:bodyPr wrap="square">
            <a:spAutoFit/>
          </a:bodyPr>
          <a:lstStyle/>
          <a:p>
            <a:r>
              <a:rPr lang="en-US" sz="3600" dirty="0"/>
              <a:t>John 17:20-23</a:t>
            </a:r>
            <a:endParaRPr lang="en-US" sz="3600" dirty="0">
              <a:latin typeface="Arial" pitchFamily="34" charset="0"/>
              <a:cs typeface="Arial" pitchFamily="34" charset="0"/>
            </a:endParaRPr>
          </a:p>
        </p:txBody>
      </p:sp>
      <p:sp>
        <p:nvSpPr>
          <p:cNvPr id="6" name="TextBox 5"/>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81000" y="1167825"/>
            <a:ext cx="3608488"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Loving People</a:t>
            </a:r>
            <a:endParaRPr lang="en-US" sz="3200" dirty="0">
              <a:solidFill>
                <a:schemeClr val="tx1">
                  <a:lumMod val="75000"/>
                  <a:lumOff val="25000"/>
                </a:schemeClr>
              </a:solidFill>
              <a:latin typeface="Arial" pitchFamily="34" charset="0"/>
              <a:cs typeface="Arial" pitchFamily="34" charset="0"/>
            </a:endParaRPr>
          </a:p>
        </p:txBody>
      </p:sp>
      <p:sp>
        <p:nvSpPr>
          <p:cNvPr id="4" name="TextBox 3"/>
          <p:cNvSpPr txBox="1"/>
          <p:nvPr/>
        </p:nvSpPr>
        <p:spPr>
          <a:xfrm>
            <a:off x="381000" y="1701225"/>
            <a:ext cx="4246484"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Righteous People</a:t>
            </a:r>
            <a:endParaRPr lang="en-US" sz="3200"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381000" y="2234625"/>
            <a:ext cx="3677417"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1668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4524315"/>
          </a:xfrm>
          <a:prstGeom prst="rect">
            <a:avLst/>
          </a:prstGeom>
        </p:spPr>
        <p:txBody>
          <a:bodyPr wrap="square">
            <a:spAutoFit/>
          </a:bodyPr>
          <a:lstStyle/>
          <a:p>
            <a:r>
              <a:rPr lang="en-US" sz="3200" dirty="0"/>
              <a:t>Philippians 1:27-28</a:t>
            </a:r>
            <a:br>
              <a:rPr lang="en-US" sz="3200" dirty="0"/>
            </a:br>
            <a:r>
              <a:rPr lang="en-US" sz="3200" dirty="0"/>
              <a:t>Only conduct yourselves in a manner worthy of the gospel of Christ, so that whether I come and see you or remain absent, I will hear of you that you are standing firm in one spirit, with one mind striving together for the faith of the gospel; 28 in no way alarmed by your opponents which is a sign of destruction for them, but of salvation for you, and that too, from God.</a:t>
            </a:r>
            <a:endParaRPr lang="en-US" sz="3200" b="1" dirty="0">
              <a:latin typeface="Arial" pitchFamily="34" charset="0"/>
              <a:cs typeface="Arial" pitchFamily="34" charset="0"/>
            </a:endParaRPr>
          </a:p>
        </p:txBody>
      </p:sp>
      <p:sp>
        <p:nvSpPr>
          <p:cNvPr id="18" name="TextBox 17"/>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07532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pic>
        <p:nvPicPr>
          <p:cNvPr id="2" name="Picture 2" descr="http://warriorfitness.org/wp-content/uploads/2012/05/confus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118" y="1759742"/>
            <a:ext cx="6750382" cy="4488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162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2600" y="1436757"/>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1371600" y="3068446"/>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5562600" y="5159514"/>
            <a:ext cx="1923925"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Attitude</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3/32/Human-Hands-Front-Back.jpg/240px-Human-Hands-Front-B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90800"/>
            <a:ext cx="22860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Mtt8VsQZoXM/UGoOux-WQ1I/AAAAAAAAFmQ/nPm9DZc9BOQ/s1600/Iceberg+from+top+to+botto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045" y="4732732"/>
            <a:ext cx="2401490" cy="156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30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3416320"/>
          </a:xfrm>
          <a:prstGeom prst="rect">
            <a:avLst/>
          </a:prstGeom>
        </p:spPr>
        <p:txBody>
          <a:bodyPr wrap="square">
            <a:spAutoFit/>
          </a:bodyPr>
          <a:lstStyle/>
          <a:p>
            <a:r>
              <a:rPr lang="en-US" sz="3600" dirty="0"/>
              <a:t>1 Corinthians 1:10</a:t>
            </a:r>
            <a:br>
              <a:rPr lang="en-US" sz="3600" dirty="0"/>
            </a:br>
            <a:r>
              <a:rPr lang="en-US" sz="3600" dirty="0"/>
              <a:t>Now I exhort you, brethren, by the name of our Lord Jesus Christ, that you all agree and that there be no divisions among you, but that you be made complete in the same mind and in the same judgment.</a:t>
            </a:r>
          </a:p>
        </p:txBody>
      </p:sp>
      <p:sp>
        <p:nvSpPr>
          <p:cNvPr id="7" name="TextBox 6"/>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772430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2862322"/>
          </a:xfrm>
          <a:prstGeom prst="rect">
            <a:avLst/>
          </a:prstGeom>
        </p:spPr>
        <p:txBody>
          <a:bodyPr wrap="square">
            <a:spAutoFit/>
          </a:bodyPr>
          <a:lstStyle/>
          <a:p>
            <a:r>
              <a:rPr lang="en-US" sz="3600" dirty="0"/>
              <a:t>Romans 12:16</a:t>
            </a:r>
            <a:br>
              <a:rPr lang="en-US" sz="3600" dirty="0"/>
            </a:br>
            <a:r>
              <a:rPr lang="en-US" sz="3600" dirty="0"/>
              <a:t>Be of the same mind toward one another; do not be haughty in mind, but associate with the lowly. Do not be wise in your own estimation.</a:t>
            </a:r>
          </a:p>
        </p:txBody>
      </p:sp>
      <p:sp>
        <p:nvSpPr>
          <p:cNvPr id="7" name="TextBox 6"/>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992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4" name="Picture 3"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81000" y="2690336"/>
            <a:ext cx="8534400" cy="3416320"/>
          </a:xfrm>
          <a:prstGeom prst="rect">
            <a:avLst/>
          </a:prstGeom>
        </p:spPr>
        <p:txBody>
          <a:bodyPr wrap="square">
            <a:spAutoFit/>
          </a:bodyPr>
          <a:lstStyle/>
          <a:p>
            <a:r>
              <a:rPr lang="en-US" sz="3600" dirty="0"/>
              <a:t>2 Peter 1:20-21</a:t>
            </a:r>
            <a:br>
              <a:rPr lang="en-US" sz="3600" dirty="0"/>
            </a:br>
            <a:r>
              <a:rPr lang="en-US" sz="3600" dirty="0"/>
              <a:t>But know this first of all, that no prophecy of Scripture is a matter of one's own interpretation, 21 for no prophecy was ever made by an act of human will, but men moved by the Holy Spirit spoke from God.</a:t>
            </a:r>
            <a:endParaRPr lang="en-US" sz="3600" dirty="0">
              <a:latin typeface="Arial" pitchFamily="34" charset="0"/>
              <a:cs typeface="Arial" pitchFamily="34" charset="0"/>
            </a:endParaRPr>
          </a:p>
        </p:txBody>
      </p:sp>
      <p:sp>
        <p:nvSpPr>
          <p:cNvPr id="6" name="TextBox 5"/>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480577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690336"/>
            <a:ext cx="8077200" cy="3416320"/>
          </a:xfrm>
          <a:prstGeom prst="rect">
            <a:avLst/>
          </a:prstGeom>
        </p:spPr>
        <p:txBody>
          <a:bodyPr wrap="square">
            <a:spAutoFit/>
          </a:bodyPr>
          <a:lstStyle/>
          <a:p>
            <a:r>
              <a:rPr lang="en-US" sz="3600" dirty="0"/>
              <a:t>John 17:11</a:t>
            </a:r>
            <a:br>
              <a:rPr lang="en-US" sz="3600" dirty="0"/>
            </a:br>
            <a:r>
              <a:rPr lang="en-US" sz="3600" dirty="0"/>
              <a:t>I am no longer in the world; and yet they themselves are in the world, and I come to You. Holy Father, keep them in Your name, the name which You have given Me, that they may be one even as We are.</a:t>
            </a:r>
            <a:endParaRPr lang="en-US" sz="3600" dirty="0">
              <a:latin typeface="Arial" pitchFamily="34" charset="0"/>
              <a:cs typeface="Arial" pitchFamily="34" charset="0"/>
            </a:endParaRPr>
          </a:p>
        </p:txBody>
      </p:sp>
      <p:sp>
        <p:nvSpPr>
          <p:cNvPr id="6" name="TextBox 5"/>
          <p:cNvSpPr txBox="1"/>
          <p:nvPr/>
        </p:nvSpPr>
        <p:spPr>
          <a:xfrm>
            <a:off x="5257800" y="1127234"/>
            <a:ext cx="3215752"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Tree>
    <p:extLst>
      <p:ext uri="{BB962C8B-B14F-4D97-AF65-F5344CB8AC3E}">
        <p14:creationId xmlns:p14="http://schemas.microsoft.com/office/powerpoint/2010/main" val="3345402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5232</TotalTime>
  <Words>52</Words>
  <Application>Microsoft Office PowerPoint</Application>
  <PresentationFormat>On-screen Show (4:3)</PresentationFormat>
  <Paragraphs>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Clark</dc:creator>
  <cp:lastModifiedBy>Shawn Clark</cp:lastModifiedBy>
  <cp:revision>45</cp:revision>
  <dcterms:created xsi:type="dcterms:W3CDTF">2013-03-25T18:17:05Z</dcterms:created>
  <dcterms:modified xsi:type="dcterms:W3CDTF">2014-03-01T22:21:21Z</dcterms:modified>
</cp:coreProperties>
</file>